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6" r:id="rId10"/>
    <p:sldId id="263" r:id="rId11"/>
    <p:sldId id="264" r:id="rId12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28690BA-5DBA-45B6-960E-55C3D67B1D7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4BF6090-912A-4817-95FA-DF8BDC943AD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2FD31-4221-4A0E-AFE7-FBA381A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323240"/>
          </a:xfrm>
          <a:prstGeom prst="rect">
            <a:avLst/>
          </a:prstGeom>
        </p:spPr>
      </p:pic>
      <p:sp>
        <p:nvSpPr>
          <p:cNvPr id="82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84" name="CustomShape 3"/>
          <p:cNvSpPr/>
          <p:nvPr/>
        </p:nvSpPr>
        <p:spPr>
          <a:xfrm>
            <a:off x="2075040" y="6396480"/>
            <a:ext cx="804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Anki Sami – Rodriguez Benjamin – Simajchel Yann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85" name="Image 12"/>
          <p:cNvPicPr/>
          <p:nvPr/>
        </p:nvPicPr>
        <p:blipFill>
          <a:blip r:embed="rId3"/>
          <a:stretch/>
        </p:blipFill>
        <p:spPr>
          <a:xfrm>
            <a:off x="4208040" y="91080"/>
            <a:ext cx="3775680" cy="96912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3312000" y="1102680"/>
            <a:ext cx="5544000" cy="55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r-FR" sz="1800" b="1" strike="noStrike" spc="-1">
                <a:latin typeface="Arial"/>
              </a:rPr>
              <a:t>Site d’apprentissage par flashcards</a:t>
            </a:r>
          </a:p>
        </p:txBody>
      </p:sp>
      <p:pic>
        <p:nvPicPr>
          <p:cNvPr id="88" name="Image 87"/>
          <p:cNvPicPr/>
          <p:nvPr/>
        </p:nvPicPr>
        <p:blipFill>
          <a:blip r:embed="rId4"/>
          <a:stretch/>
        </p:blipFill>
        <p:spPr>
          <a:xfrm>
            <a:off x="10384200" y="51120"/>
            <a:ext cx="1797840" cy="1604880"/>
          </a:xfrm>
          <a:prstGeom prst="rect">
            <a:avLst/>
          </a:prstGeom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9ABBE5C-35A5-484B-A015-A615ABD31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59" y="1724400"/>
            <a:ext cx="8348682" cy="43232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 flipV="1">
            <a:off x="0" y="5634360"/>
            <a:ext cx="12191760" cy="1312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Démonstration du site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26" name="Image 11"/>
          <p:cNvPicPr/>
          <p:nvPr/>
        </p:nvPicPr>
        <p:blipFill>
          <a:blip r:embed="rId2"/>
          <a:stretch/>
        </p:blipFill>
        <p:spPr>
          <a:xfrm>
            <a:off x="9976320" y="6177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274AC7-D411-455C-9681-1B9A86A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0" y="1724400"/>
            <a:ext cx="6951040" cy="39099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 flipH="1" flipV="1">
            <a:off x="0" y="6192000"/>
            <a:ext cx="12191760" cy="754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Evolutions possibles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838260" y="2656864"/>
            <a:ext cx="10515240" cy="260267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Plusieurs langues possibles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spc="-1" dirty="0">
                <a:solidFill>
                  <a:srgbClr val="000000"/>
                </a:solidFill>
                <a:latin typeface="Calibri"/>
              </a:rPr>
              <a:t>Suggestions en fonction des hobbies</a:t>
            </a: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Date d’échéance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spc="-1" dirty="0">
                <a:solidFill>
                  <a:srgbClr val="000000"/>
                </a:solidFill>
                <a:latin typeface="Calibri"/>
              </a:rPr>
              <a:t>Historique des parties jouées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Progress bar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Image 2"/>
          <p:cNvPicPr/>
          <p:nvPr/>
        </p:nvPicPr>
        <p:blipFill>
          <a:blip r:embed="rId2"/>
          <a:stretch/>
        </p:blipFill>
        <p:spPr>
          <a:xfrm>
            <a:off x="10162800" y="6294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Tendance à la hausse">
            <a:extLst>
              <a:ext uri="{FF2B5EF4-FFF2-40B4-BE49-F238E27FC236}">
                <a16:creationId xmlns:a16="http://schemas.microsoft.com/office/drawing/2014/main" id="{E9E6A170-F6F4-4196-A72B-2712DAF06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8564" y="3111687"/>
            <a:ext cx="1693025" cy="16930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838080" y="1724400"/>
            <a:ext cx="10515240" cy="4395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spc="-1" dirty="0">
                <a:solidFill>
                  <a:srgbClr val="000000"/>
                </a:solidFill>
                <a:latin typeface="Calibri"/>
              </a:rPr>
              <a:t>Concept des flashcards</a:t>
            </a: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Objectifs du projet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Arborescence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MCD (Modèle conceptuel de données)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Objectifs fixés </a:t>
            </a:r>
            <a:r>
              <a:rPr lang="fr-FR" sz="2700" spc="-1" dirty="0">
                <a:solidFill>
                  <a:srgbClr val="000000"/>
                </a:solidFill>
                <a:latin typeface="Calibri"/>
              </a:rPr>
              <a:t>pour la recette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spc="-1" dirty="0">
                <a:solidFill>
                  <a:srgbClr val="000000"/>
                </a:solidFill>
                <a:latin typeface="Calibri"/>
              </a:rPr>
              <a:t>Présentation du Trello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Algorithme de jeu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b="0" strike="noStrike" spc="-1" dirty="0">
                <a:solidFill>
                  <a:srgbClr val="000000"/>
                </a:solidFill>
                <a:latin typeface="Calibri"/>
              </a:rPr>
              <a:t>Démonstration du site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700" spc="-1" dirty="0">
                <a:solidFill>
                  <a:srgbClr val="000000"/>
                </a:solidFill>
                <a:latin typeface="Calibri"/>
              </a:rPr>
              <a:t>Evolutions possibles</a:t>
            </a: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fr-FR" sz="2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Enseignant">
            <a:extLst>
              <a:ext uri="{FF2B5EF4-FFF2-40B4-BE49-F238E27FC236}">
                <a16:creationId xmlns:a16="http://schemas.microsoft.com/office/drawing/2014/main" id="{8A0846A3-A392-4B82-AF45-4C3F2627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4752" y="1724400"/>
            <a:ext cx="1903615" cy="19036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Concept des flash </a:t>
            </a:r>
            <a:r>
              <a:rPr lang="fr-FR" sz="4400" b="1" spc="-1" dirty="0" err="1">
                <a:solidFill>
                  <a:srgbClr val="000000"/>
                </a:solidFill>
                <a:latin typeface="Calibri Light"/>
              </a:rPr>
              <a:t>cards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D03A0D-A1A5-4695-9FFC-6757658FC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78" y="2460713"/>
            <a:ext cx="8504644" cy="26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9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H="1" flipV="1">
            <a:off x="0" y="604764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Objectifs du projet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0" y="1724400"/>
            <a:ext cx="12115800" cy="4323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Site d’apprentissage par flashcards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Une nouvelle façon d’apprendre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 Grandes parties: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 Un utilisateur peut apprendre grâce aux flashcards. 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2. Un utilisateur peut aller sur le forum et échanger avec les autres utilisateurs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3. Un utilisateur peut aller sur son profil et modifier ses infos personnelles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4. Un utilisateur peut aller sur le « 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Cardstore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 » et apprendre avec de nouveaux decks et partager les siens</a:t>
            </a:r>
          </a:p>
        </p:txBody>
      </p:sp>
      <p:pic>
        <p:nvPicPr>
          <p:cNvPr id="98" name="Image 11"/>
          <p:cNvPicPr/>
          <p:nvPr/>
        </p:nvPicPr>
        <p:blipFill>
          <a:blip r:embed="rId2"/>
          <a:stretch/>
        </p:blipFill>
        <p:spPr>
          <a:xfrm>
            <a:off x="10107720" y="628596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Centre de cible">
            <a:extLst>
              <a:ext uri="{FF2B5EF4-FFF2-40B4-BE49-F238E27FC236}">
                <a16:creationId xmlns:a16="http://schemas.microsoft.com/office/drawing/2014/main" id="{39474764-E119-4E24-8CB5-D09CD267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1718" y="1724400"/>
            <a:ext cx="2058022" cy="205802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Arborescence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flipH="1" flipV="1">
            <a:off x="0" y="604800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36E150-8208-4C3A-8438-01EB4D30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4"/>
          <a:stretch/>
        </p:blipFill>
        <p:spPr>
          <a:xfrm>
            <a:off x="2920633" y="1724400"/>
            <a:ext cx="6350734" cy="4323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3"/>
          <p:cNvSpPr/>
          <p:nvPr/>
        </p:nvSpPr>
        <p:spPr>
          <a:xfrm flipH="1" flipV="1">
            <a:off x="360" y="595728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MCD (Modèle conceptuel de données)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08" name="Image 11"/>
          <p:cNvPicPr/>
          <p:nvPr/>
        </p:nvPicPr>
        <p:blipFill>
          <a:blip r:embed="rId2"/>
          <a:stretch/>
        </p:blipFill>
        <p:spPr>
          <a:xfrm>
            <a:off x="10157760" y="619848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CBF500-4D86-4013-9F7D-666F4DF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91" y="1174271"/>
            <a:ext cx="9278529" cy="568336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Objectifs fixés pour la recette</a:t>
            </a:r>
          </a:p>
        </p:txBody>
      </p:sp>
      <p:pic>
        <p:nvPicPr>
          <p:cNvPr id="112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2160000" y="1724400"/>
            <a:ext cx="8568000" cy="432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5400" b="0" strike="noStrike" spc="-1" dirty="0">
                <a:latin typeface="Arial"/>
              </a:rPr>
              <a:t>I. Inscription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5400" b="0" strike="noStrike" spc="-1" dirty="0">
                <a:latin typeface="Arial"/>
              </a:rPr>
              <a:t>II. Profil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5400" b="0" strike="noStrike" spc="-1" dirty="0">
                <a:latin typeface="Arial"/>
              </a:rPr>
              <a:t>III. Inventaire de deck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5400" b="0" strike="noStrike" spc="-1" dirty="0">
                <a:latin typeface="Arial"/>
              </a:rPr>
              <a:t>IV. Forum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5400" spc="-1" dirty="0">
                <a:latin typeface="Arial"/>
              </a:rPr>
              <a:t>V. </a:t>
            </a:r>
            <a:r>
              <a:rPr lang="fr-FR" sz="5400" spc="-1" dirty="0" err="1">
                <a:latin typeface="Arial"/>
              </a:rPr>
              <a:t>Cards</a:t>
            </a:r>
            <a:r>
              <a:rPr lang="fr-FR" sz="5400" spc="-1" dirty="0">
                <a:latin typeface="Arial"/>
              </a:rPr>
              <a:t> Store</a:t>
            </a:r>
          </a:p>
        </p:txBody>
      </p:sp>
      <p:pic>
        <p:nvPicPr>
          <p:cNvPr id="7" name="Graphique 6" descr="Liste de vérification">
            <a:extLst>
              <a:ext uri="{FF2B5EF4-FFF2-40B4-BE49-F238E27FC236}">
                <a16:creationId xmlns:a16="http://schemas.microsoft.com/office/drawing/2014/main" id="{3033DF42-8063-45ED-93C2-112ABDE08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2000" y="3026145"/>
            <a:ext cx="1724399" cy="172439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4" name="CustomShape 3">
            <a:extLst>
              <a:ext uri="{FF2B5EF4-FFF2-40B4-BE49-F238E27FC236}">
                <a16:creationId xmlns:a16="http://schemas.microsoft.com/office/drawing/2014/main" id="{A018A6DB-178A-4F0E-879F-A32CD8FF989E}"/>
              </a:ext>
            </a:extLst>
          </p:cNvPr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Présentation du Trello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84930B-AEFC-44FC-9882-FB23B0E1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2" y="1724392"/>
            <a:ext cx="7685775" cy="4323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Algorithme de jeu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https://cdn.discordapp.com/attachments/515153468156149776/539560162252292106/unknown.png">
            <a:extLst>
              <a:ext uri="{FF2B5EF4-FFF2-40B4-BE49-F238E27FC236}">
                <a16:creationId xmlns:a16="http://schemas.microsoft.com/office/drawing/2014/main" id="{B15690AD-2778-4DDF-95A2-C7F6637DF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6" y="1707300"/>
            <a:ext cx="3266045" cy="44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515153468156149776/539560922587594764/unknown.png">
            <a:extLst>
              <a:ext uri="{FF2B5EF4-FFF2-40B4-BE49-F238E27FC236}">
                <a16:creationId xmlns:a16="http://schemas.microsoft.com/office/drawing/2014/main" id="{CCF3F2FD-D9F4-4B88-9147-0332776A5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29" y="1724400"/>
            <a:ext cx="4369883" cy="439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935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3086</TotalTime>
  <Words>171</Words>
  <Application>Microsoft Office PowerPoint</Application>
  <PresentationFormat>Grand écran</PresentationFormat>
  <Paragraphs>38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Arial</vt:lpstr>
      <vt:lpstr>Baskerville</vt:lpstr>
      <vt:lpstr>Calibri</vt:lpstr>
      <vt:lpstr>Calibri Light</vt:lpstr>
      <vt:lpstr>DejaVu Sans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KERRAD Ryan</dc:creator>
  <dc:description/>
  <cp:lastModifiedBy>Benjamin RODRIGUEZ</cp:lastModifiedBy>
  <cp:revision>36</cp:revision>
  <dcterms:created xsi:type="dcterms:W3CDTF">2018-11-26T08:16:18Z</dcterms:created>
  <dcterms:modified xsi:type="dcterms:W3CDTF">2019-01-28T22:07:22Z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